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Playfair Display" panose="020B0604020202020204" charset="0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504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47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9fb89f4a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e9fb89f4a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5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e9fb89f4a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e9fb89f4a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33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7e470a3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7e470a3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3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e9fb89f4a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e9fb89f4a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71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e7e470a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e7e470a3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57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e9fb89f4a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e9fb89f4a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54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9fb89f4a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e9fb89f4a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82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e9fb89f4a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e9fb89f4a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96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sts/1969353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lhTMr8RzUr8&amp;t=259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Finite Projective Planes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Merilee and John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Play a Game! Spot It!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play: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player take one card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 the rest of the cards face up in the middle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person to match an object on the middle card to there card gets to take the middle card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 until all cards are gone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Count the cards at the end, the person with the most cards wins!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798" y="0"/>
            <a:ext cx="1888900" cy="22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this work?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only one match per set of card, how does this work?</a:t>
            </a:r>
            <a:endParaRPr/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925" y="1899875"/>
            <a:ext cx="2955075" cy="29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850" y="2277975"/>
            <a:ext cx="3906301" cy="21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Cards?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875" y="1872650"/>
            <a:ext cx="317182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Finite Plane - mod 3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50" y="1496300"/>
            <a:ext cx="8590901" cy="8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100" y="1374950"/>
            <a:ext cx="3451725" cy="29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modulo is Spot It in?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781" y="1134250"/>
            <a:ext cx="7587725" cy="36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your own Spot It Game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974250"/>
            <a:ext cx="44931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Find all the different path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Choose a symbol for each number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13 different card with 4 symbols on each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See if your game works!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975" y="697463"/>
            <a:ext cx="4645675" cy="37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https://www.patreon.com/posts/19693536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https://www.youtube.com/watch?v=lhTMr8RzUr8&amp;t=259s</a:t>
            </a:r>
            <a:endParaRPr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(16:9)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Playfair Display</vt:lpstr>
      <vt:lpstr>Oswald</vt:lpstr>
      <vt:lpstr>Montserrat</vt:lpstr>
      <vt:lpstr>Arial</vt:lpstr>
      <vt:lpstr>Pop</vt:lpstr>
      <vt:lpstr>Finite Projective Planes</vt:lpstr>
      <vt:lpstr>Let’s Play a Game! Spot It!</vt:lpstr>
      <vt:lpstr>Why does this work?</vt:lpstr>
      <vt:lpstr>Number of Cards?</vt:lpstr>
      <vt:lpstr>Another Finite Plane - mod 3</vt:lpstr>
      <vt:lpstr>PowerPoint Presentation</vt:lpstr>
      <vt:lpstr>What modulo is Spot It in?</vt:lpstr>
      <vt:lpstr>Make your own Spot It Game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 Projective Planes</dc:title>
  <dc:creator>Merilee Gandy</dc:creator>
  <cp:lastModifiedBy>Merilee Gandy</cp:lastModifiedBy>
  <cp:revision>2</cp:revision>
  <dcterms:modified xsi:type="dcterms:W3CDTF">2018-08-03T17:39:02Z</dcterms:modified>
</cp:coreProperties>
</file>